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0" r:id="rId4"/>
  </p:sldMasterIdLst>
  <p:notesMasterIdLst>
    <p:notesMasterId r:id="rId14"/>
  </p:notesMasterIdLst>
  <p:handoutMasterIdLst>
    <p:handoutMasterId r:id="rId15"/>
  </p:handoutMasterIdLst>
  <p:sldIdLst>
    <p:sldId id="256" r:id="rId5"/>
    <p:sldId id="279" r:id="rId6"/>
    <p:sldId id="280" r:id="rId7"/>
    <p:sldId id="259" r:id="rId8"/>
    <p:sldId id="281" r:id="rId9"/>
    <p:sldId id="265" r:id="rId10"/>
    <p:sldId id="266" r:id="rId11"/>
    <p:sldId id="270"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62" autoAdjust="0"/>
    <p:restoredTop sz="86408" autoAdjust="0"/>
  </p:normalViewPr>
  <p:slideViewPr>
    <p:cSldViewPr snapToGrid="0">
      <p:cViewPr varScale="1">
        <p:scale>
          <a:sx n="71" d="100"/>
          <a:sy n="71" d="100"/>
        </p:scale>
        <p:origin x="648" y="58"/>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845"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2/25/2024</a:t>
            </a:fld>
            <a:endParaRPr lang="en-US" dirty="0"/>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dirty="0"/>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dirty="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ADF348-2A86-4531-BD4E-BD8C0BBDAD47}" type="slidenum">
              <a:rPr lang="en-US" smtClean="0"/>
              <a:t>1</a:t>
            </a:fld>
            <a:endParaRPr lang="en-US" dirty="0"/>
          </a:p>
        </p:txBody>
      </p:sp>
    </p:spTree>
    <p:extLst>
      <p:ext uri="{BB962C8B-B14F-4D97-AF65-F5344CB8AC3E}">
        <p14:creationId xmlns:p14="http://schemas.microsoft.com/office/powerpoint/2010/main" val="1467267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3</a:t>
            </a:fld>
            <a:endParaRPr lang="en-US" dirty="0"/>
          </a:p>
        </p:txBody>
      </p:sp>
    </p:spTree>
    <p:extLst>
      <p:ext uri="{BB962C8B-B14F-4D97-AF65-F5344CB8AC3E}">
        <p14:creationId xmlns:p14="http://schemas.microsoft.com/office/powerpoint/2010/main" val="146113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5</a:t>
            </a:fld>
            <a:endParaRPr lang="en-US" dirty="0"/>
          </a:p>
        </p:txBody>
      </p:sp>
    </p:spTree>
    <p:extLst>
      <p:ext uri="{BB962C8B-B14F-4D97-AF65-F5344CB8AC3E}">
        <p14:creationId xmlns:p14="http://schemas.microsoft.com/office/powerpoint/2010/main" val="1340543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8</a:t>
            </a:fld>
            <a:endParaRPr lang="en-US" dirty="0"/>
          </a:p>
        </p:txBody>
      </p:sp>
    </p:spTree>
    <p:extLst>
      <p:ext uri="{BB962C8B-B14F-4D97-AF65-F5344CB8AC3E}">
        <p14:creationId xmlns:p14="http://schemas.microsoft.com/office/powerpoint/2010/main" val="307514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9</a:t>
            </a:fld>
            <a:endParaRPr lang="en-US" dirty="0"/>
          </a:p>
        </p:txBody>
      </p:sp>
    </p:spTree>
    <p:extLst>
      <p:ext uri="{BB962C8B-B14F-4D97-AF65-F5344CB8AC3E}">
        <p14:creationId xmlns:p14="http://schemas.microsoft.com/office/powerpoint/2010/main" val="2644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dirty="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dirty="0"/>
              <a:t>Click to edit</a:t>
            </a:r>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dirty="0"/>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endParaRPr lang="en-US" dirty="0"/>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endParaRPr lang="en-US" dirty="0"/>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endParaRPr lang="en-US" dirty="0"/>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20XX</a:t>
            </a:r>
            <a:endParaRPr lang="en-US" dirty="0"/>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dirty="0"/>
              <a:t>Click to edit</a:t>
            </a:r>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endParaRPr lang="en-US" dirty="0"/>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r>
              <a:rPr lang="en-US" dirty="0">
                <a:cs typeface="Calibri"/>
              </a:rPr>
              <a:t>Click to edit</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r>
              <a:rPr lang="en-US" dirty="0">
                <a:cs typeface="Calibri"/>
              </a:rPr>
              <a:t>Click to edit</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r>
              <a:rPr lang="en-US" dirty="0">
                <a:cs typeface="Calibri"/>
              </a:rPr>
              <a:t>Click to edit</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endParaRPr lang="en-US" dirty="0"/>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dirty="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dirty="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endParaRPr lang="en-US" dirty="0"/>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endParaRPr lang="en-US" dirty="0"/>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a:t>20XX</a:t>
            </a:r>
            <a:endParaRPr lang="en-US" dirty="0"/>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dirty="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endParaRPr lang="en-US" dirty="0"/>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dirty="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a:t>20XX</a:t>
            </a:r>
            <a:endParaRPr lang="en-US" dirty="0"/>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endParaRPr lang="en-US" dirty="0"/>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endParaRPr lang="en-US" dirty="0"/>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endParaRPr lang="en-US" dirty="0"/>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endParaRPr lang="en-US" dirty="0"/>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dirty="0"/>
              <a:t>Click to edit</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dirty="0"/>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dirty="0"/>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dirty="0"/>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a:t>20XX</a:t>
            </a:r>
            <a:endParaRPr lang="en-US" dirty="0"/>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dt="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rog head in a pond&#10;&#10;Description automatically generated">
            <a:extLst>
              <a:ext uri="{FF2B5EF4-FFF2-40B4-BE49-F238E27FC236}">
                <a16:creationId xmlns:a16="http://schemas.microsoft.com/office/drawing/2014/main" id="{684610BA-0100-CE62-4D5E-46929D8C907F}"/>
              </a:ext>
            </a:extLst>
          </p:cNvPr>
          <p:cNvPicPr>
            <a:picLocks noChangeAspect="1"/>
          </p:cNvPicPr>
          <p:nvPr/>
        </p:nvPicPr>
        <p:blipFill rotWithShape="1">
          <a:blip r:embed="rId3"/>
          <a:srcRect l="7666" r="11571"/>
          <a:stretch/>
        </p:blipFill>
        <p:spPr>
          <a:xfrm>
            <a:off x="-5882" y="-69850"/>
            <a:ext cx="7535333" cy="6997700"/>
          </a:xfrm>
          <a:prstGeom prst="rect">
            <a:avLst/>
          </a:prstGeom>
        </p:spPr>
      </p:pic>
      <p:sp>
        <p:nvSpPr>
          <p:cNvPr id="13" name="Title 12">
            <a:extLst>
              <a:ext uri="{FF2B5EF4-FFF2-40B4-BE49-F238E27FC236}">
                <a16:creationId xmlns:a16="http://schemas.microsoft.com/office/drawing/2014/main" id="{E8C4EFE6-2069-473C-9C7D-664E02AC6481}"/>
              </a:ext>
            </a:extLst>
          </p:cNvPr>
          <p:cNvSpPr>
            <a:spLocks noGrp="1"/>
          </p:cNvSpPr>
          <p:nvPr>
            <p:ph type="title"/>
          </p:nvPr>
        </p:nvSpPr>
        <p:spPr>
          <a:xfrm>
            <a:off x="349622" y="3025970"/>
            <a:ext cx="6389027" cy="5601790"/>
          </a:xfrm>
        </p:spPr>
        <p:txBody>
          <a:bodyPr/>
          <a:lstStyle/>
          <a:p>
            <a:pPr algn="ctr"/>
            <a:r>
              <a:rPr lang="en-US" dirty="0" err="1">
                <a:solidFill>
                  <a:schemeClr val="tx1"/>
                </a:solidFill>
              </a:rPr>
              <a:t>Mcpuddock</a:t>
            </a:r>
            <a:r>
              <a:rPr lang="en-US" dirty="0">
                <a:solidFill>
                  <a:schemeClr val="tx1"/>
                </a:solidFill>
              </a:rPr>
              <a:t> development</a:t>
            </a:r>
          </a:p>
        </p:txBody>
      </p:sp>
      <p:sp>
        <p:nvSpPr>
          <p:cNvPr id="9" name="Text Placeholder 8">
            <a:extLst>
              <a:ext uri="{FF2B5EF4-FFF2-40B4-BE49-F238E27FC236}">
                <a16:creationId xmlns:a16="http://schemas.microsoft.com/office/drawing/2014/main" id="{0A309D09-2937-4053-9CD6-3131EABB071E}"/>
              </a:ext>
            </a:extLst>
          </p:cNvPr>
          <p:cNvSpPr>
            <a:spLocks noGrp="1"/>
          </p:cNvSpPr>
          <p:nvPr>
            <p:ph type="body" sz="quarter" idx="11"/>
          </p:nvPr>
        </p:nvSpPr>
        <p:spPr>
          <a:xfrm>
            <a:off x="8029797" y="627016"/>
            <a:ext cx="3199034" cy="5590903"/>
          </a:xfrm>
        </p:spPr>
        <p:txBody>
          <a:bodyPr/>
          <a:lstStyle/>
          <a:p>
            <a:r>
              <a:rPr lang="en-US" dirty="0"/>
              <a:t>Oleg</a:t>
            </a:r>
          </a:p>
          <a:p>
            <a:r>
              <a:rPr lang="en-US" dirty="0"/>
              <a:t>Jake</a:t>
            </a:r>
          </a:p>
          <a:p>
            <a:r>
              <a:rPr lang="en-US" dirty="0"/>
              <a:t>Luca</a:t>
            </a:r>
          </a:p>
          <a:p>
            <a:r>
              <a:rPr lang="en-US" dirty="0"/>
              <a:t>Clara</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742A82AB-F005-49A7-9C16-0AF17C1E992A}"/>
              </a:ext>
            </a:extLst>
          </p:cNvPr>
          <p:cNvSpPr>
            <a:spLocks noGrp="1"/>
          </p:cNvSpPr>
          <p:nvPr>
            <p:ph type="title"/>
          </p:nvPr>
        </p:nvSpPr>
        <p:spPr>
          <a:xfrm>
            <a:off x="966213" y="336958"/>
            <a:ext cx="10616187" cy="1700784"/>
          </a:xfrm>
        </p:spPr>
        <p:txBody>
          <a:bodyPr/>
          <a:lstStyle/>
          <a:p>
            <a:r>
              <a:rPr lang="en-US" dirty="0"/>
              <a:t>AGENDA</a:t>
            </a:r>
          </a:p>
        </p:txBody>
      </p:sp>
      <p:sp>
        <p:nvSpPr>
          <p:cNvPr id="29" name="Content Placeholder 28">
            <a:extLst>
              <a:ext uri="{FF2B5EF4-FFF2-40B4-BE49-F238E27FC236}">
                <a16:creationId xmlns:a16="http://schemas.microsoft.com/office/drawing/2014/main" id="{72142BC0-18E5-42CE-A02F-AC348DDCE465}"/>
              </a:ext>
            </a:extLst>
          </p:cNvPr>
          <p:cNvSpPr>
            <a:spLocks noGrp="1"/>
          </p:cNvSpPr>
          <p:nvPr>
            <p:ph idx="1"/>
          </p:nvPr>
        </p:nvSpPr>
        <p:spPr>
          <a:xfrm>
            <a:off x="306160" y="2567995"/>
            <a:ext cx="4052944" cy="3258102"/>
          </a:xfrm>
        </p:spPr>
        <p:txBody>
          <a:bodyPr anchor="ctr"/>
          <a:lstStyle/>
          <a:p>
            <a:r>
              <a:rPr lang="en-US" dirty="0"/>
              <a:t>Duthie park website</a:t>
            </a:r>
          </a:p>
          <a:p>
            <a:r>
              <a:rPr lang="en-US" dirty="0"/>
              <a:t>The idea</a:t>
            </a:r>
          </a:p>
          <a:p>
            <a:r>
              <a:rPr lang="en-US" dirty="0"/>
              <a:t>Final product</a:t>
            </a:r>
          </a:p>
          <a:p>
            <a:endParaRPr lang="en-US" dirty="0"/>
          </a:p>
        </p:txBody>
      </p:sp>
      <p:sp>
        <p:nvSpPr>
          <p:cNvPr id="8" name="Slide Number Placeholder 9">
            <a:extLst>
              <a:ext uri="{FF2B5EF4-FFF2-40B4-BE49-F238E27FC236}">
                <a16:creationId xmlns:a16="http://schemas.microsoft.com/office/drawing/2014/main" id="{E50D8CA2-FDF5-4FB0-A313-B120969EA663}"/>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2</a:t>
            </a:fld>
            <a:endParaRPr lang="en-US" dirty="0"/>
          </a:p>
        </p:txBody>
      </p:sp>
      <p:sp>
        <p:nvSpPr>
          <p:cNvPr id="3" name="Picture Placeholder 2">
            <a:extLst>
              <a:ext uri="{FF2B5EF4-FFF2-40B4-BE49-F238E27FC236}">
                <a16:creationId xmlns:a16="http://schemas.microsoft.com/office/drawing/2014/main" id="{1825561E-AD6B-9190-85D6-DE91679CE6AD}"/>
              </a:ext>
            </a:extLst>
          </p:cNvPr>
          <p:cNvSpPr>
            <a:spLocks noGrp="1"/>
          </p:cNvSpPr>
          <p:nvPr>
            <p:ph type="pic" sz="quarter" idx="14"/>
          </p:nvPr>
        </p:nvSpPr>
        <p:spPr/>
        <p:txBody>
          <a:bodyPr/>
          <a:lstStyle/>
          <a:p>
            <a:endParaRPr lang="en-GB"/>
          </a:p>
        </p:txBody>
      </p:sp>
      <p:pic>
        <p:nvPicPr>
          <p:cNvPr id="2052" name="Picture 4" descr="DUTHIE PARK WINTER GARDENS: All You Need to Know BEFORE You Go (with Photos)">
            <a:extLst>
              <a:ext uri="{FF2B5EF4-FFF2-40B4-BE49-F238E27FC236}">
                <a16:creationId xmlns:a16="http://schemas.microsoft.com/office/drawing/2014/main" id="{11E0120D-1772-3034-DC91-1CDDB3FF7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940" y="2265363"/>
            <a:ext cx="5275172" cy="3951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David Welch Winter Garden, Duthie Park in Aberdeen — Scotland — Haarkon">
            <a:extLst>
              <a:ext uri="{FF2B5EF4-FFF2-40B4-BE49-F238E27FC236}">
                <a16:creationId xmlns:a16="http://schemas.microsoft.com/office/drawing/2014/main" id="{87B69FF4-7F03-35F2-1120-53821FEFD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2790" y="2264704"/>
            <a:ext cx="2639209" cy="395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78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6D8A-2E12-4C9A-8001-077CF283056F}"/>
              </a:ext>
            </a:extLst>
          </p:cNvPr>
          <p:cNvSpPr>
            <a:spLocks noGrp="1"/>
          </p:cNvSpPr>
          <p:nvPr>
            <p:ph type="title"/>
          </p:nvPr>
        </p:nvSpPr>
        <p:spPr>
          <a:xfrm>
            <a:off x="821374" y="836948"/>
            <a:ext cx="4500737" cy="2095501"/>
          </a:xfrm>
        </p:spPr>
        <p:txBody>
          <a:bodyPr>
            <a:normAutofit fontScale="90000"/>
          </a:bodyPr>
          <a:lstStyle/>
          <a:p>
            <a:r>
              <a:rPr lang="en-US" dirty="0"/>
              <a:t>The Current Duthie Park website</a:t>
            </a:r>
          </a:p>
        </p:txBody>
      </p:sp>
      <p:sp>
        <p:nvSpPr>
          <p:cNvPr id="17" name="Slide Number Placeholder 16">
            <a:extLst>
              <a:ext uri="{FF2B5EF4-FFF2-40B4-BE49-F238E27FC236}">
                <a16:creationId xmlns:a16="http://schemas.microsoft.com/office/drawing/2014/main" id="{D0A2AA5F-AC43-49A7-AA8B-D75C87AB02DC}"/>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3</a:t>
            </a:fld>
            <a:endParaRPr lang="en-US" dirty="0"/>
          </a:p>
        </p:txBody>
      </p:sp>
      <p:pic>
        <p:nvPicPr>
          <p:cNvPr id="12" name="Picture 11">
            <a:extLst>
              <a:ext uri="{FF2B5EF4-FFF2-40B4-BE49-F238E27FC236}">
                <a16:creationId xmlns:a16="http://schemas.microsoft.com/office/drawing/2014/main" id="{0A836B19-C03B-B1BD-B618-017FA19124EA}"/>
              </a:ext>
            </a:extLst>
          </p:cNvPr>
          <p:cNvPicPr>
            <a:picLocks noChangeAspect="1"/>
          </p:cNvPicPr>
          <p:nvPr/>
        </p:nvPicPr>
        <p:blipFill rotWithShape="1">
          <a:blip r:embed="rId3"/>
          <a:srcRect r="48305"/>
          <a:stretch/>
        </p:blipFill>
        <p:spPr>
          <a:xfrm>
            <a:off x="6381497" y="259452"/>
            <a:ext cx="5688583" cy="3033023"/>
          </a:xfrm>
          <a:prstGeom prst="rect">
            <a:avLst/>
          </a:prstGeom>
        </p:spPr>
      </p:pic>
      <p:pic>
        <p:nvPicPr>
          <p:cNvPr id="18" name="Picture 17">
            <a:extLst>
              <a:ext uri="{FF2B5EF4-FFF2-40B4-BE49-F238E27FC236}">
                <a16:creationId xmlns:a16="http://schemas.microsoft.com/office/drawing/2014/main" id="{DC05D2AE-F3C6-57C0-DAB1-1068B8803326}"/>
              </a:ext>
            </a:extLst>
          </p:cNvPr>
          <p:cNvPicPr>
            <a:picLocks noChangeAspect="1"/>
          </p:cNvPicPr>
          <p:nvPr/>
        </p:nvPicPr>
        <p:blipFill>
          <a:blip r:embed="rId4"/>
          <a:stretch>
            <a:fillRect/>
          </a:stretch>
        </p:blipFill>
        <p:spPr>
          <a:xfrm>
            <a:off x="6431680" y="3925551"/>
            <a:ext cx="5418290" cy="2377646"/>
          </a:xfrm>
          <a:prstGeom prst="rect">
            <a:avLst/>
          </a:prstGeom>
        </p:spPr>
      </p:pic>
      <p:pic>
        <p:nvPicPr>
          <p:cNvPr id="1026" name="Picture 2" descr="Sad boy sitting in the park Stock Photo - Alamy">
            <a:extLst>
              <a:ext uri="{FF2B5EF4-FFF2-40B4-BE49-F238E27FC236}">
                <a16:creationId xmlns:a16="http://schemas.microsoft.com/office/drawing/2014/main" id="{379CD189-FEF1-4F2C-8356-2171604F69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362"/>
          <a:stretch/>
        </p:blipFill>
        <p:spPr bwMode="auto">
          <a:xfrm>
            <a:off x="821374" y="3292475"/>
            <a:ext cx="4415356" cy="2900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1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960120" y="768096"/>
            <a:ext cx="10268712" cy="3136392"/>
          </a:xfrm>
        </p:spPr>
        <p:txBody>
          <a:bodyPr/>
          <a:lstStyle/>
          <a:p>
            <a:r>
              <a:rPr lang="en-US" dirty="0"/>
              <a:t>Our Aims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960120" y="4544568"/>
            <a:ext cx="10268712" cy="1545336"/>
          </a:xfrm>
        </p:spPr>
        <p:txBody>
          <a:bodyPr>
            <a:normAutofit/>
          </a:bodyPr>
          <a:lstStyle/>
          <a:p>
            <a:pPr marL="342900" indent="-342900">
              <a:buFont typeface="Arial" panose="020B0604020202020204" pitchFamily="34" charset="0"/>
              <a:buChar char="•"/>
            </a:pPr>
            <a:r>
              <a:rPr lang="en-US" sz="2000" dirty="0"/>
              <a:t>Improve layout</a:t>
            </a:r>
          </a:p>
          <a:p>
            <a:pPr marL="342900" indent="-342900">
              <a:buFont typeface="Arial" panose="020B0604020202020204" pitchFamily="34" charset="0"/>
              <a:buChar char="•"/>
            </a:pPr>
            <a:r>
              <a:rPr lang="en-US" sz="2000" dirty="0"/>
              <a:t>Make website interactive</a:t>
            </a:r>
          </a:p>
          <a:p>
            <a:pPr marL="342900" indent="-342900">
              <a:buFont typeface="Arial" panose="020B0604020202020204" pitchFamily="34" charset="0"/>
              <a:buChar char="•"/>
            </a:pPr>
            <a:r>
              <a:rPr lang="en-US" sz="2000" dirty="0"/>
              <a:t>Make information easily accessible</a:t>
            </a:r>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C69C1A1-78E3-4597-AE36-69056DA332BE}"/>
              </a:ext>
            </a:extLst>
          </p:cNvPr>
          <p:cNvSpPr>
            <a:spLocks noGrp="1"/>
          </p:cNvSpPr>
          <p:nvPr>
            <p:ph type="title"/>
          </p:nvPr>
        </p:nvSpPr>
        <p:spPr/>
        <p:txBody>
          <a:bodyPr>
            <a:normAutofit/>
          </a:bodyPr>
          <a:lstStyle/>
          <a:p>
            <a:r>
              <a:rPr lang="en-US" dirty="0"/>
              <a:t>prototyping</a:t>
            </a:r>
          </a:p>
        </p:txBody>
      </p:sp>
      <p:pic>
        <p:nvPicPr>
          <p:cNvPr id="4" name="Content Placeholder 3" descr="A white background with black text&#10;&#10;Description automatically generated">
            <a:extLst>
              <a:ext uri="{FF2B5EF4-FFF2-40B4-BE49-F238E27FC236}">
                <a16:creationId xmlns:a16="http://schemas.microsoft.com/office/drawing/2014/main" id="{3E21DB4F-A459-F9AA-3443-EEDF862244D6}"/>
              </a:ext>
            </a:extLst>
          </p:cNvPr>
          <p:cNvPicPr>
            <a:picLocks noGrp="1" noChangeAspect="1"/>
          </p:cNvPicPr>
          <p:nvPr>
            <p:ph idx="1"/>
          </p:nvPr>
        </p:nvPicPr>
        <p:blipFill>
          <a:blip r:embed="rId3"/>
          <a:stretch>
            <a:fillRect/>
          </a:stretch>
        </p:blipFill>
        <p:spPr>
          <a:xfrm>
            <a:off x="746014" y="3042353"/>
            <a:ext cx="1617344" cy="3594100"/>
          </a:xfrm>
        </p:spPr>
      </p:pic>
      <p:sp>
        <p:nvSpPr>
          <p:cNvPr id="7" name="Slide Number Placeholder 6">
            <a:extLst>
              <a:ext uri="{FF2B5EF4-FFF2-40B4-BE49-F238E27FC236}">
                <a16:creationId xmlns:a16="http://schemas.microsoft.com/office/drawing/2014/main" id="{A352ABE0-11DD-496F-AD25-CB335771B694}"/>
              </a:ext>
            </a:extLst>
          </p:cNvPr>
          <p:cNvSpPr>
            <a:spLocks noGrp="1"/>
          </p:cNvSpPr>
          <p:nvPr>
            <p:ph type="sldNum" sz="quarter" idx="12"/>
          </p:nvPr>
        </p:nvSpPr>
        <p:spPr/>
        <p:txBody>
          <a:bodyPr/>
          <a:lstStyle/>
          <a:p>
            <a:fld id="{294A09A9-5501-47C1-A89A-A340965A2BE2}" type="slidenum">
              <a:rPr lang="en-US" smtClean="0"/>
              <a:pPr/>
              <a:t>5</a:t>
            </a:fld>
            <a:endParaRPr lang="en-US" dirty="0"/>
          </a:p>
        </p:txBody>
      </p:sp>
      <p:pic>
        <p:nvPicPr>
          <p:cNvPr id="6" name="Picture 5" descr="A screenshot of a phone&#10;&#10;Description automatically generated">
            <a:extLst>
              <a:ext uri="{FF2B5EF4-FFF2-40B4-BE49-F238E27FC236}">
                <a16:creationId xmlns:a16="http://schemas.microsoft.com/office/drawing/2014/main" id="{674A02B0-A2B5-C48E-3124-237F7896EB2B}"/>
              </a:ext>
            </a:extLst>
          </p:cNvPr>
          <p:cNvPicPr>
            <a:picLocks noChangeAspect="1"/>
          </p:cNvPicPr>
          <p:nvPr/>
        </p:nvPicPr>
        <p:blipFill>
          <a:blip r:embed="rId4"/>
          <a:stretch>
            <a:fillRect/>
          </a:stretch>
        </p:blipFill>
        <p:spPr>
          <a:xfrm>
            <a:off x="2690495" y="3042353"/>
            <a:ext cx="1617345" cy="3594100"/>
          </a:xfrm>
          <a:prstGeom prst="rect">
            <a:avLst/>
          </a:prstGeom>
        </p:spPr>
      </p:pic>
      <p:pic>
        <p:nvPicPr>
          <p:cNvPr id="11" name="Picture 10" descr="A screenshot of a website&#10;&#10;Description automatically generated">
            <a:extLst>
              <a:ext uri="{FF2B5EF4-FFF2-40B4-BE49-F238E27FC236}">
                <a16:creationId xmlns:a16="http://schemas.microsoft.com/office/drawing/2014/main" id="{02AF2CAC-00DD-700E-C223-4B9809A348B3}"/>
              </a:ext>
            </a:extLst>
          </p:cNvPr>
          <p:cNvPicPr>
            <a:picLocks noChangeAspect="1"/>
          </p:cNvPicPr>
          <p:nvPr/>
        </p:nvPicPr>
        <p:blipFill>
          <a:blip r:embed="rId5"/>
          <a:stretch>
            <a:fillRect/>
          </a:stretch>
        </p:blipFill>
        <p:spPr>
          <a:xfrm>
            <a:off x="6564019" y="2577619"/>
            <a:ext cx="3575286" cy="4143856"/>
          </a:xfrm>
          <a:prstGeom prst="rect">
            <a:avLst/>
          </a:prstGeom>
        </p:spPr>
      </p:pic>
    </p:spTree>
    <p:extLst>
      <p:ext uri="{BB962C8B-B14F-4D97-AF65-F5344CB8AC3E}">
        <p14:creationId xmlns:p14="http://schemas.microsoft.com/office/powerpoint/2010/main" val="267217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60120" y="317814"/>
            <a:ext cx="10268712" cy="1700784"/>
          </a:xfrm>
        </p:spPr>
        <p:txBody>
          <a:bodyPr/>
          <a:lstStyle/>
          <a:p>
            <a:r>
              <a:rPr lang="en-US" dirty="0"/>
              <a:t>Interactable Maps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960121" y="2587752"/>
            <a:ext cx="4818888" cy="892048"/>
          </a:xfrm>
        </p:spPr>
        <p:txBody>
          <a:bodyPr/>
          <a:lstStyle/>
          <a:p>
            <a:r>
              <a:rPr lang="en-US" dirty="0"/>
              <a:t>Selecting map markers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960120" y="3594538"/>
            <a:ext cx="4818888" cy="2586806"/>
          </a:xfrm>
        </p:spPr>
        <p:txBody>
          <a:bodyPr vert="horz" lIns="91440" tIns="45720" rIns="91440" bIns="45720" rtlCol="0" anchor="t">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409944" y="2587752"/>
            <a:ext cx="4818888" cy="892048"/>
          </a:xfrm>
        </p:spPr>
        <p:txBody>
          <a:bodyPr/>
          <a:lstStyle/>
          <a:p>
            <a:r>
              <a:rPr lang="en-US" dirty="0"/>
              <a:t>Augmented Reality</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409944" y="3594538"/>
            <a:ext cx="4818888" cy="2586806"/>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8" name="Footer Placeholder 8">
            <a:extLst>
              <a:ext uri="{FF2B5EF4-FFF2-40B4-BE49-F238E27FC236}">
                <a16:creationId xmlns:a16="http://schemas.microsoft.com/office/drawing/2014/main" id="{B67120C1-6A9D-44FA-9A16-F092E488175C}"/>
              </a:ext>
            </a:extLst>
          </p:cNvPr>
          <p:cNvSpPr>
            <a:spLocks noGrp="1"/>
          </p:cNvSpPr>
          <p:nvPr>
            <p:ph type="ftr" sz="quarter" idx="11"/>
          </p:nvPr>
        </p:nvSpPr>
        <p:spPr>
          <a:xfrm>
            <a:off x="960120" y="6356350"/>
            <a:ext cx="3593407" cy="365125"/>
          </a:xfrm>
        </p:spPr>
        <p:txBody>
          <a:bodyPr/>
          <a:lstStyle/>
          <a:p>
            <a:r>
              <a:rPr lang="en-US" dirty="0"/>
              <a:t>Sample Footer Text</a:t>
            </a:r>
          </a:p>
        </p:txBody>
      </p:sp>
      <p:sp>
        <p:nvSpPr>
          <p:cNvPr id="9" name="Slide Number Placeholder 9">
            <a:extLst>
              <a:ext uri="{FF2B5EF4-FFF2-40B4-BE49-F238E27FC236}">
                <a16:creationId xmlns:a16="http://schemas.microsoft.com/office/drawing/2014/main" id="{CC302B43-8755-4B25-A036-68EFC8791204}"/>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6</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960120" y="317814"/>
            <a:ext cx="10268712" cy="1700784"/>
          </a:xfrm>
        </p:spPr>
        <p:txBody>
          <a:bodyPr/>
          <a:lstStyle/>
          <a:p>
            <a:r>
              <a:rPr lang="en-US" dirty="0"/>
              <a:t>Website </a:t>
            </a:r>
            <a:r>
              <a:rPr lang="en-US" dirty="0" err="1"/>
              <a:t>reDesign</a:t>
            </a:r>
            <a:endParaRPr lang="en-US" dirty="0"/>
          </a:p>
        </p:txBody>
      </p:sp>
      <p:sp>
        <p:nvSpPr>
          <p:cNvPr id="9" name="Text Placeholder 8">
            <a:extLst>
              <a:ext uri="{FF2B5EF4-FFF2-40B4-BE49-F238E27FC236}">
                <a16:creationId xmlns:a16="http://schemas.microsoft.com/office/drawing/2014/main" id="{E9052153-84CE-4C4C-9422-F437CC0272A8}"/>
              </a:ext>
            </a:extLst>
          </p:cNvPr>
          <p:cNvSpPr>
            <a:spLocks noGrp="1"/>
          </p:cNvSpPr>
          <p:nvPr>
            <p:ph type="body" idx="1"/>
          </p:nvPr>
        </p:nvSpPr>
        <p:spPr>
          <a:xfrm>
            <a:off x="960121" y="2587752"/>
            <a:ext cx="3236976" cy="892048"/>
          </a:xfrm>
        </p:spPr>
        <p:txBody>
          <a:bodyPr/>
          <a:lstStyle/>
          <a:p>
            <a:r>
              <a:rPr lang="en-US" dirty="0"/>
              <a:t>html</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960120" y="3594538"/>
            <a:ext cx="3236976" cy="2586806"/>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endParaRPr lang="en-US" dirty="0"/>
          </a:p>
          <a:p>
            <a:endParaRPr lang="en-US" dirty="0"/>
          </a:p>
        </p:txBody>
      </p:sp>
      <p:sp>
        <p:nvSpPr>
          <p:cNvPr id="11" name="Text Placeholder 10">
            <a:extLst>
              <a:ext uri="{FF2B5EF4-FFF2-40B4-BE49-F238E27FC236}">
                <a16:creationId xmlns:a16="http://schemas.microsoft.com/office/drawing/2014/main" id="{3A9D6D54-1465-4F38-AF0C-D1D9C4B69188}"/>
              </a:ext>
            </a:extLst>
          </p:cNvPr>
          <p:cNvSpPr>
            <a:spLocks noGrp="1"/>
          </p:cNvSpPr>
          <p:nvPr>
            <p:ph type="body" sz="quarter" idx="3"/>
          </p:nvPr>
        </p:nvSpPr>
        <p:spPr>
          <a:xfrm>
            <a:off x="4477512" y="2587752"/>
            <a:ext cx="3236976" cy="892048"/>
          </a:xfrm>
        </p:spPr>
        <p:txBody>
          <a:bodyPr/>
          <a:lstStyle/>
          <a:p>
            <a:r>
              <a:rPr lang="en-US" dirty="0" err="1"/>
              <a:t>ejs</a:t>
            </a:r>
            <a:endParaRPr lang="en-US" dirty="0"/>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477512" y="3594538"/>
            <a:ext cx="3236976" cy="2586806"/>
          </a:xfrm>
        </p:spPr>
        <p:txBody>
          <a:bodyPr>
            <a:normAutofit/>
          </a:bodyPr>
          <a:lstStyle/>
          <a:p>
            <a:r>
              <a:rPr lang="en-US" dirty="0"/>
              <a:t>Open the Design Ideas pane for instant slide makeovers. </a:t>
            </a:r>
          </a:p>
          <a:p>
            <a:r>
              <a:rPr lang="en-US" dirty="0"/>
              <a:t>When we have design ideas, we’ll show them to you right there. </a:t>
            </a:r>
          </a:p>
          <a:p>
            <a:endParaRPr lang="en-US" dirty="0"/>
          </a:p>
          <a:p>
            <a:endParaRPr lang="en-US" dirty="0"/>
          </a:p>
        </p:txBody>
      </p:sp>
      <p:sp>
        <p:nvSpPr>
          <p:cNvPr id="12" name="Text Placeholder 11">
            <a:extLst>
              <a:ext uri="{FF2B5EF4-FFF2-40B4-BE49-F238E27FC236}">
                <a16:creationId xmlns:a16="http://schemas.microsoft.com/office/drawing/2014/main" id="{B2E3A0DE-C4AF-4CF7-8543-12273A610699}"/>
              </a:ext>
            </a:extLst>
          </p:cNvPr>
          <p:cNvSpPr>
            <a:spLocks noGrp="1"/>
          </p:cNvSpPr>
          <p:nvPr>
            <p:ph type="body" sz="quarter" idx="13"/>
          </p:nvPr>
        </p:nvSpPr>
        <p:spPr>
          <a:xfrm>
            <a:off x="7994903" y="2587752"/>
            <a:ext cx="3236976" cy="892048"/>
          </a:xfrm>
        </p:spPr>
        <p:txBody>
          <a:bodyPr/>
          <a:lstStyle/>
          <a:p>
            <a:r>
              <a:rPr lang="en-US" dirty="0" err="1"/>
              <a:t>css</a:t>
            </a:r>
            <a:endParaRPr lang="en-US" dirty="0"/>
          </a:p>
        </p:txBody>
      </p:sp>
      <p:sp>
        <p:nvSpPr>
          <p:cNvPr id="13" name="Content Placeholder 12">
            <a:extLst>
              <a:ext uri="{FF2B5EF4-FFF2-40B4-BE49-F238E27FC236}">
                <a16:creationId xmlns:a16="http://schemas.microsoft.com/office/drawing/2014/main" id="{4E650F12-7519-49DD-8FF1-548919AFB264}"/>
              </a:ext>
            </a:extLst>
          </p:cNvPr>
          <p:cNvSpPr>
            <a:spLocks noGrp="1"/>
          </p:cNvSpPr>
          <p:nvPr>
            <p:ph sz="quarter" idx="14"/>
          </p:nvPr>
        </p:nvSpPr>
        <p:spPr>
          <a:xfrm>
            <a:off x="7994903" y="3594538"/>
            <a:ext cx="3236976" cy="2586806"/>
          </a:xfrm>
        </p:spPr>
        <p:txBody>
          <a:bodyPr>
            <a:normAutofit lnSpcReduction="10000"/>
          </a:bodyPr>
          <a:lstStyle/>
          <a:p>
            <a:r>
              <a:rPr lang="en-US" dirty="0"/>
              <a:t>This PowerPoint theme uses its own unique set of colors, fonts, and effects to create the overall look and feel of these slides.</a:t>
            </a:r>
          </a:p>
          <a:p>
            <a:r>
              <a:rPr lang="en-US" dirty="0"/>
              <a:t>PowerPoint has tons of themes to give your presentation just the right personality.</a:t>
            </a:r>
          </a:p>
        </p:txBody>
      </p:sp>
      <p:sp>
        <p:nvSpPr>
          <p:cNvPr id="14" name="Footer Placeholder 8">
            <a:extLst>
              <a:ext uri="{FF2B5EF4-FFF2-40B4-BE49-F238E27FC236}">
                <a16:creationId xmlns:a16="http://schemas.microsoft.com/office/drawing/2014/main" id="{8E6B0707-86FA-428E-86BD-882776B0451C}"/>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15" name="Slide Number Placeholder 9">
            <a:extLst>
              <a:ext uri="{FF2B5EF4-FFF2-40B4-BE49-F238E27FC236}">
                <a16:creationId xmlns:a16="http://schemas.microsoft.com/office/drawing/2014/main" id="{87DE1BC5-FD94-4773-8370-432A38DB8868}"/>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7</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CEB845D9-890B-484B-975B-B5F85434B469}"/>
              </a:ext>
            </a:extLst>
          </p:cNvPr>
          <p:cNvSpPr>
            <a:spLocks noGrp="1"/>
          </p:cNvSpPr>
          <p:nvPr>
            <p:ph type="title"/>
          </p:nvPr>
        </p:nvSpPr>
        <p:spPr>
          <a:xfrm>
            <a:off x="771830" y="635000"/>
            <a:ext cx="5171770" cy="2039374"/>
          </a:xfrm>
        </p:spPr>
        <p:txBody>
          <a:bodyPr>
            <a:normAutofit/>
          </a:bodyPr>
          <a:lstStyle/>
          <a:p>
            <a:r>
              <a:rPr lang="en-US" dirty="0"/>
              <a:t>SUMMARY</a:t>
            </a:r>
          </a:p>
        </p:txBody>
      </p:sp>
      <p:sp>
        <p:nvSpPr>
          <p:cNvPr id="15" name="Text Placeholder 14">
            <a:extLst>
              <a:ext uri="{FF2B5EF4-FFF2-40B4-BE49-F238E27FC236}">
                <a16:creationId xmlns:a16="http://schemas.microsoft.com/office/drawing/2014/main" id="{AEFAE7A4-BFF2-4F94-9264-0C5D1205E8D4}"/>
              </a:ext>
            </a:extLst>
          </p:cNvPr>
          <p:cNvSpPr>
            <a:spLocks noGrp="1"/>
          </p:cNvSpPr>
          <p:nvPr>
            <p:ph type="body" sz="quarter" idx="18"/>
          </p:nvPr>
        </p:nvSpPr>
        <p:spPr>
          <a:xfrm>
            <a:off x="761998" y="2911475"/>
            <a:ext cx="4500563" cy="3311525"/>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9" name="Footer Placeholder 8">
            <a:extLst>
              <a:ext uri="{FF2B5EF4-FFF2-40B4-BE49-F238E27FC236}">
                <a16:creationId xmlns:a16="http://schemas.microsoft.com/office/drawing/2014/main" id="{668FD16A-CA57-4C91-BC2A-7CE71EA9B0E2}"/>
              </a:ext>
            </a:extLst>
          </p:cNvPr>
          <p:cNvSpPr>
            <a:spLocks noGrp="1"/>
          </p:cNvSpPr>
          <p:nvPr>
            <p:ph type="ftr" sz="quarter" idx="11"/>
          </p:nvPr>
        </p:nvSpPr>
        <p:spPr>
          <a:xfrm>
            <a:off x="960120" y="6356350"/>
            <a:ext cx="5504688"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A3E8286-FBE7-457A-986D-0678299D2B06}"/>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8</a:t>
            </a:fld>
            <a:endParaRPr lang="en-US" dirty="0"/>
          </a:p>
        </p:txBody>
      </p:sp>
      <p:sp>
        <p:nvSpPr>
          <p:cNvPr id="3" name="Picture Placeholder 2">
            <a:extLst>
              <a:ext uri="{FF2B5EF4-FFF2-40B4-BE49-F238E27FC236}">
                <a16:creationId xmlns:a16="http://schemas.microsoft.com/office/drawing/2014/main" id="{A123BB09-A5CF-65D3-2F9A-A96EED94D353}"/>
              </a:ext>
            </a:extLst>
          </p:cNvPr>
          <p:cNvSpPr>
            <a:spLocks noGrp="1"/>
          </p:cNvSpPr>
          <p:nvPr>
            <p:ph type="pic" sz="quarter" idx="13"/>
          </p:nvPr>
        </p:nvSpPr>
        <p:spPr/>
        <p:txBody>
          <a:bodyPr/>
          <a:lstStyle/>
          <a:p>
            <a:endParaRPr lang="en-GB"/>
          </a:p>
        </p:txBody>
      </p:sp>
      <p:sp>
        <p:nvSpPr>
          <p:cNvPr id="5" name="Picture Placeholder 4">
            <a:extLst>
              <a:ext uri="{FF2B5EF4-FFF2-40B4-BE49-F238E27FC236}">
                <a16:creationId xmlns:a16="http://schemas.microsoft.com/office/drawing/2014/main" id="{AD15875A-EAD0-C86F-1484-A8492220902B}"/>
              </a:ext>
            </a:extLst>
          </p:cNvPr>
          <p:cNvSpPr>
            <a:spLocks noGrp="1"/>
          </p:cNvSpPr>
          <p:nvPr>
            <p:ph type="pic" sz="quarter" idx="14"/>
          </p:nvPr>
        </p:nvSpPr>
        <p:spPr/>
        <p:txBody>
          <a:bodyPr/>
          <a:lstStyle/>
          <a:p>
            <a:endParaRPr lang="en-GB"/>
          </a:p>
        </p:txBody>
      </p:sp>
      <p:sp>
        <p:nvSpPr>
          <p:cNvPr id="7" name="Picture Placeholder 6">
            <a:extLst>
              <a:ext uri="{FF2B5EF4-FFF2-40B4-BE49-F238E27FC236}">
                <a16:creationId xmlns:a16="http://schemas.microsoft.com/office/drawing/2014/main" id="{54D57552-1121-820E-A307-234A2B4815B0}"/>
              </a:ext>
            </a:extLst>
          </p:cNvPr>
          <p:cNvSpPr>
            <a:spLocks noGrp="1"/>
          </p:cNvSpPr>
          <p:nvPr>
            <p:ph type="pic" sz="quarter" idx="15"/>
          </p:nvPr>
        </p:nvSpPr>
        <p:spPr/>
        <p:txBody>
          <a:bodyPr/>
          <a:lstStyle/>
          <a:p>
            <a:endParaRPr lang="en-GB"/>
          </a:p>
        </p:txBody>
      </p:sp>
      <p:sp>
        <p:nvSpPr>
          <p:cNvPr id="11" name="Picture Placeholder 10">
            <a:extLst>
              <a:ext uri="{FF2B5EF4-FFF2-40B4-BE49-F238E27FC236}">
                <a16:creationId xmlns:a16="http://schemas.microsoft.com/office/drawing/2014/main" id="{6673130C-46FA-493D-C926-298D5CAD2B46}"/>
              </a:ext>
            </a:extLst>
          </p:cNvPr>
          <p:cNvSpPr>
            <a:spLocks noGrp="1"/>
          </p:cNvSpPr>
          <p:nvPr>
            <p:ph type="pic" sz="quarter" idx="16"/>
          </p:nvPr>
        </p:nvSpPr>
        <p:spPr/>
        <p:txBody>
          <a:bodyPr/>
          <a:lstStyle/>
          <a:p>
            <a:endParaRPr lang="en-GB"/>
          </a:p>
        </p:txBody>
      </p:sp>
    </p:spTree>
    <p:extLst>
      <p:ext uri="{BB962C8B-B14F-4D97-AF65-F5344CB8AC3E}">
        <p14:creationId xmlns:p14="http://schemas.microsoft.com/office/powerpoint/2010/main" val="1836265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19606920-6D8A-4305-AB8A-83B7F93915CE}"/>
              </a:ext>
            </a:extLst>
          </p:cNvPr>
          <p:cNvSpPr>
            <a:spLocks noGrp="1"/>
          </p:cNvSpPr>
          <p:nvPr>
            <p:ph idx="1"/>
          </p:nvPr>
        </p:nvSpPr>
        <p:spPr>
          <a:xfrm>
            <a:off x="4547779" y="5355583"/>
            <a:ext cx="2270162" cy="577153"/>
          </a:xfrm>
        </p:spPr>
        <p:txBody>
          <a:bodyPr>
            <a:normAutofit/>
          </a:bodyPr>
          <a:lstStyle/>
          <a:p>
            <a:r>
              <a:rPr lang="en-US" dirty="0" err="1"/>
              <a:t>McPuddock</a:t>
            </a:r>
            <a:r>
              <a:rPr lang="en-US" dirty="0"/>
              <a:t> Development</a:t>
            </a:r>
          </a:p>
        </p:txBody>
      </p:sp>
      <p:sp>
        <p:nvSpPr>
          <p:cNvPr id="13" name="Content Placeholder 12">
            <a:extLst>
              <a:ext uri="{FF2B5EF4-FFF2-40B4-BE49-F238E27FC236}">
                <a16:creationId xmlns:a16="http://schemas.microsoft.com/office/drawing/2014/main" id="{27C60074-2066-4765-88F0-BC4B57CC1F9D}"/>
              </a:ext>
            </a:extLst>
          </p:cNvPr>
          <p:cNvSpPr>
            <a:spLocks noGrp="1"/>
          </p:cNvSpPr>
          <p:nvPr>
            <p:ph idx="16"/>
          </p:nvPr>
        </p:nvSpPr>
        <p:spPr>
          <a:xfrm>
            <a:off x="6984436" y="5355583"/>
            <a:ext cx="5059175" cy="577153"/>
          </a:xfrm>
        </p:spPr>
        <p:txBody>
          <a:bodyPr>
            <a:normAutofit/>
          </a:bodyPr>
          <a:lstStyle/>
          <a:p>
            <a:r>
              <a:rPr lang="en-US" dirty="0"/>
              <a:t>https://</a:t>
            </a:r>
            <a:r>
              <a:rPr lang="en-US" dirty="0" err="1"/>
              <a:t>github.com</a:t>
            </a:r>
            <a:r>
              <a:rPr lang="en-US" dirty="0"/>
              <a:t>/</a:t>
            </a:r>
            <a:r>
              <a:rPr lang="en-US" dirty="0" err="1"/>
              <a:t>clararingrose</a:t>
            </a:r>
            <a:r>
              <a:rPr lang="en-US" dirty="0"/>
              <a:t>/rguhack2024</a:t>
            </a:r>
          </a:p>
        </p:txBody>
      </p:sp>
      <p:sp>
        <p:nvSpPr>
          <p:cNvPr id="10" name="Slide Number Placeholder 9">
            <a:extLst>
              <a:ext uri="{FF2B5EF4-FFF2-40B4-BE49-F238E27FC236}">
                <a16:creationId xmlns:a16="http://schemas.microsoft.com/office/drawing/2014/main" id="{F024E6B4-6182-4098-B9C0-B254AD638287}"/>
              </a:ext>
            </a:extLst>
          </p:cNvPr>
          <p:cNvSpPr>
            <a:spLocks noGrp="1"/>
          </p:cNvSpPr>
          <p:nvPr>
            <p:ph type="sldNum" sz="quarter" idx="12"/>
          </p:nvPr>
        </p:nvSpPr>
        <p:spPr>
          <a:xfrm>
            <a:off x="10296144" y="6356350"/>
            <a:ext cx="932688" cy="365125"/>
          </a:xfrm>
        </p:spPr>
        <p:txBody>
          <a:bodyPr/>
          <a:lstStyle/>
          <a:p>
            <a:fld id="{F97E8200-1950-409B-82E7-99938E7AE355}" type="slidenum">
              <a:rPr lang="en-US" smtClean="0"/>
              <a:pPr/>
              <a:t>9</a:t>
            </a:fld>
            <a:endParaRPr lang="en-US" dirty="0"/>
          </a:p>
        </p:txBody>
      </p:sp>
      <p:pic>
        <p:nvPicPr>
          <p:cNvPr id="5" name="Picture Placeholder 4" descr="A frog statue in water&#10;&#10;Description automatically generated">
            <a:extLst>
              <a:ext uri="{FF2B5EF4-FFF2-40B4-BE49-F238E27FC236}">
                <a16:creationId xmlns:a16="http://schemas.microsoft.com/office/drawing/2014/main" id="{0315B1B8-0FC9-DFFF-9413-E902F215D4FB}"/>
              </a:ext>
            </a:extLst>
          </p:cNvPr>
          <p:cNvPicPr>
            <a:picLocks noGrp="1" noChangeAspect="1"/>
          </p:cNvPicPr>
          <p:nvPr>
            <p:ph type="pic" sz="quarter" idx="15"/>
          </p:nvPr>
        </p:nvPicPr>
        <p:blipFill>
          <a:blip r:embed="rId3"/>
          <a:srcRect l="11475" r="11475"/>
          <a:stretch>
            <a:fillRect/>
          </a:stretch>
        </p:blipFill>
        <p:spPr/>
      </p:pic>
      <p:sp>
        <p:nvSpPr>
          <p:cNvPr id="3" name="TextBox 2">
            <a:extLst>
              <a:ext uri="{FF2B5EF4-FFF2-40B4-BE49-F238E27FC236}">
                <a16:creationId xmlns:a16="http://schemas.microsoft.com/office/drawing/2014/main" id="{17F69C53-44E5-74B7-11B8-CCFA18AED9BD}"/>
              </a:ext>
            </a:extLst>
          </p:cNvPr>
          <p:cNvSpPr txBox="1"/>
          <p:nvPr/>
        </p:nvSpPr>
        <p:spPr>
          <a:xfrm>
            <a:off x="4547779" y="2235288"/>
            <a:ext cx="7495832" cy="1938992"/>
          </a:xfrm>
          <a:prstGeom prst="rect">
            <a:avLst/>
          </a:prstGeom>
          <a:noFill/>
        </p:spPr>
        <p:txBody>
          <a:bodyPr wrap="square" rtlCol="0">
            <a:spAutoFit/>
          </a:bodyPr>
          <a:lstStyle/>
          <a:p>
            <a:r>
              <a:rPr lang="en-GB" sz="4000" dirty="0">
                <a:solidFill>
                  <a:schemeClr val="bg1"/>
                </a:solidFill>
              </a:rPr>
              <a:t>An intuitive and fun design to help navigate Aberdeen’s Duthie Park</a:t>
            </a:r>
          </a:p>
        </p:txBody>
      </p:sp>
    </p:spTree>
    <p:extLst>
      <p:ext uri="{BB962C8B-B14F-4D97-AF65-F5344CB8AC3E}">
        <p14:creationId xmlns:p14="http://schemas.microsoft.com/office/powerpoint/2010/main" val="2452352329"/>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DA60BD-0042-4722-B671-D551884D1EED}">
  <ds:schemaRefs>
    <ds:schemaRef ds:uri="http://schemas.microsoft.com/sharepoint/v3/contenttype/forms"/>
  </ds:schemaRefs>
</ds:datastoreItem>
</file>

<file path=customXml/itemProps2.xml><?xml version="1.0" encoding="utf-8"?>
<ds:datastoreItem xmlns:ds="http://schemas.openxmlformats.org/officeDocument/2006/customXml" ds:itemID="{AC069F72-2015-4FB6-9588-A49CB14BDC1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FD85BFFF-2B6E-4D20-8938-61E36B8CFE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_JuxtaposeVTI</Template>
  <TotalTime>0</TotalTime>
  <Words>305</Words>
  <Application>Microsoft Office PowerPoint</Application>
  <PresentationFormat>Widescreen</PresentationFormat>
  <Paragraphs>54</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Franklin Gothic Demi Cond</vt:lpstr>
      <vt:lpstr>Franklin Gothic Medium</vt:lpstr>
      <vt:lpstr>Wingdings</vt:lpstr>
      <vt:lpstr>JuxtaposeVTI</vt:lpstr>
      <vt:lpstr>Mcpuddock development</vt:lpstr>
      <vt:lpstr>AGENDA</vt:lpstr>
      <vt:lpstr>The Current Duthie Park website</vt:lpstr>
      <vt:lpstr>Our Aims</vt:lpstr>
      <vt:lpstr>prototyping</vt:lpstr>
      <vt:lpstr>Interactable Maps</vt:lpstr>
      <vt:lpstr>Website reDesign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2021-04-27T10:31:44Z</dcterms:created>
  <dcterms:modified xsi:type="dcterms:W3CDTF">2024-02-25T01:29:49Z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